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21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fontAlgn="base"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 A = { 0,1} and L= A* Let R= {0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r>
              <a:rPr lang="en-US" sz="1600" b="0" i="0" u="none" strike="noStrike" baseline="30000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, n &gt; 0} Then the language L U R and R are respectively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Regular, Regular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Not Regular, Regular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Regular, Not Regular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Not Regular, Not Regular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7694450" y="1566108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3442116" y="346187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4673955" y="217335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Regular, Regular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option suggests that both L ∪ R and R are regular languages.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L ∪ R contains the language L, which is not regular.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Not Regular, Regular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option suggests that L ∪ R is not regular, while R is regular.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R consists of strings of the form "0n1n", which can be generated by a regular expression.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Regular, Not Regular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option correctly identifies that L ∪ R is regular, while R is not regular.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L ∪ R includes L, which is not regular, but also includes R, which is regular.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 L = {0n1n | n &gt; 0} and R = {0n1n | n &gt; 0}. The union of L and R includes strings like "01", "0011", "000111", etc., which belong to L and R. While R is regular, L is not regular.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2619039" y="33357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465390" y="27296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Not Regular, Not Regular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option suggests that both L ∪ R and R are not regular.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R consists of strings of the form "0n1n", which can be generated by a regular expression.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language R = {0n1n | n &gt; 0} consists of strings like "01", "0011", "000111", etc., which can be generated by a regular expression.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387</Words>
  <Application>Microsoft Office PowerPoint</Application>
  <PresentationFormat>On-screen Show (16:9)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21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26</cp:revision>
  <dcterms:modified xsi:type="dcterms:W3CDTF">2024-04-15T10:22:02Z</dcterms:modified>
</cp:coreProperties>
</file>